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natl_gaps_1AHTS_2027</a:t>
            </a:r>
          </a:p>
        </p:txBody>
      </p:sp>
      <p:sp>
        <p:nvSpPr>
          <p:cNvPr id="3" name="Text Placeholder 2"/>
          <p:cNvSpPr>
            <a:spLocks noGrp="1"/>
          </p:cNvSpPr>
          <p:nvPr>
            <p:ph type="body" idx="10" sz="quarter"/>
          </p:nvPr>
        </p:nvSpPr>
        <p:spPr/>
        <p:txBody>
          <a:bodyPr/>
          <a:lstStyle/>
          <a:p>
            <a:r>
              <a:t>1 AHTS built in 2027</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natl_gaps_2AHTS_4yr_intervals_2027</a:t>
            </a:r>
          </a:p>
        </p:txBody>
      </p:sp>
      <p:sp>
        <p:nvSpPr>
          <p:cNvPr id="3" name="Text Placeholder 2"/>
          <p:cNvSpPr>
            <a:spLocks noGrp="1"/>
          </p:cNvSpPr>
          <p:nvPr>
            <p:ph type="body" idx="10" sz="quarter"/>
          </p:nvPr>
        </p:nvSpPr>
        <p:spPr/>
        <p:txBody>
          <a:bodyPr/>
          <a:lstStyle/>
          <a:p>
            <a:r>
              <a:t>2 AHTS vessels built every 4 years starting in 2027</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83727"/>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3284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natl_gaps_3AHTS_4yr_intervals_2027</a:t>
            </a:r>
          </a:p>
        </p:txBody>
      </p:sp>
      <p:sp>
        <p:nvSpPr>
          <p:cNvPr id="3" name="Text Placeholder 2"/>
          <p:cNvSpPr>
            <a:spLocks noGrp="1"/>
          </p:cNvSpPr>
          <p:nvPr>
            <p:ph type="body" idx="10" sz="quarter"/>
          </p:nvPr>
        </p:nvSpPr>
        <p:spPr/>
        <p:txBody>
          <a:bodyPr/>
          <a:lstStyle/>
          <a:p>
            <a:r>
              <a:t>3 AHTS vessels built every 4 years starting in 2027</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natl_gaps_4AHTS_4yr_intervals_2027</a:t>
            </a:r>
          </a:p>
        </p:txBody>
      </p:sp>
      <p:sp>
        <p:nvSpPr>
          <p:cNvPr id="3" name="Text Placeholder 2"/>
          <p:cNvSpPr>
            <a:spLocks noGrp="1"/>
          </p:cNvSpPr>
          <p:nvPr>
            <p:ph type="body" idx="10" sz="quarter"/>
          </p:nvPr>
        </p:nvSpPr>
        <p:spPr/>
        <p:txBody>
          <a:bodyPr/>
          <a:lstStyle/>
          <a:p>
            <a:r>
              <a:t>4 AHTS vessels built every 4 years starting in 2027</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8263696"/>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8263696"/>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402827"/>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8290042"/>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